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1" autoAdjust="0"/>
    <p:restoredTop sz="94660"/>
  </p:normalViewPr>
  <p:slideViewPr>
    <p:cSldViewPr snapToGrid="0">
      <p:cViewPr>
        <p:scale>
          <a:sx n="98" d="100"/>
          <a:sy n="98" d="100"/>
        </p:scale>
        <p:origin x="-64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FC6A5-17C1-5044-9F9D-CD4379385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CF346BD0-C2A6-40C3-B656-DC83A1119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Dan Abernathy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 err="1">
                <a:solidFill>
                  <a:srgbClr val="FFFFFF"/>
                </a:solidFill>
              </a:rPr>
              <a:t>Citibike</a:t>
            </a:r>
            <a:r>
              <a:rPr lang="en-US" sz="4800" dirty="0">
                <a:solidFill>
                  <a:srgbClr val="FFFFFF"/>
                </a:solidFill>
              </a:rPr>
              <a:t> Station Overview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403C082C-1DDF-4515-9B8F-307E92422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File created on: 7/17/19 4:02:11 PM EDT</a:t>
            </a:r>
          </a:p>
          <a:p>
            <a:pPr algn="r"/>
            <a:r>
              <a:rPr lang="en-US" sz="2000" dirty="0">
                <a:solidFill>
                  <a:srgbClr val="FFFFFF"/>
                </a:solidFill>
              </a:rPr>
              <a:t>By Dan Abernathy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02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55C373CC-99DD-42D1-B976-CACCB98B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85"/>
            <a:ext cx="12192000" cy="6277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B369C-CDC8-8748-9E83-1F9E2B79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24" y="6322393"/>
            <a:ext cx="1179542" cy="3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7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5DAE0BB4-B372-4FFA-9BCF-27E463E60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2286000"/>
            <a:ext cx="11334750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7C0360-1A8F-F24F-B479-C05DC145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24" y="6322393"/>
            <a:ext cx="1179542" cy="3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65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593F83DC-39A0-4D41-9150-A56E44F13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8" y="0"/>
            <a:ext cx="85725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FE35FF-9E22-F240-BAA7-9426B7235208}"/>
              </a:ext>
            </a:extLst>
          </p:cNvPr>
          <p:cNvSpPr/>
          <p:nvPr/>
        </p:nvSpPr>
        <p:spPr>
          <a:xfrm>
            <a:off x="9101500" y="393504"/>
            <a:ext cx="2662989" cy="214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CONCLUSIONS:</a:t>
            </a:r>
          </a:p>
          <a:p>
            <a:pPr>
              <a:lnSpc>
                <a:spcPct val="150000"/>
              </a:lnSpc>
            </a:pPr>
            <a:r>
              <a:rPr lang="en-US" sz="1000" dirty="0"/>
              <a:t>Men ride </a:t>
            </a:r>
            <a:r>
              <a:rPr lang="en-US" sz="1000" dirty="0" err="1"/>
              <a:t>Citibikes</a:t>
            </a:r>
            <a:r>
              <a:rPr lang="en-US" sz="1000" dirty="0"/>
              <a:t> more than women</a:t>
            </a:r>
          </a:p>
          <a:p>
            <a:pPr>
              <a:lnSpc>
                <a:spcPct val="150000"/>
              </a:lnSpc>
            </a:pPr>
            <a:endParaRPr lang="en-US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dirty="0"/>
              <a:t>When women do ride it is highest in the month of March/April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dirty="0"/>
              <a:t>Men ride the </a:t>
            </a:r>
            <a:r>
              <a:rPr lang="en-US" sz="1000" dirty="0" err="1"/>
              <a:t>Citibike</a:t>
            </a:r>
            <a:r>
              <a:rPr lang="en-US" sz="1000" dirty="0"/>
              <a:t> more than twice as much as women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dirty="0"/>
              <a:t>Highest amount of male riders is from March to November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F63A1-8F3A-F744-9A5A-7038FAE1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24" y="6322393"/>
            <a:ext cx="1179542" cy="3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A9529-3B50-F843-B48C-BFBFCF134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998" y="-2237914"/>
            <a:ext cx="13691997" cy="9127998"/>
          </a:xfrm>
          <a:prstGeom prst="rect">
            <a:avLst/>
          </a:pr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CF346BD0-C2A6-40C3-B656-DC83A1119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403C082C-1DDF-4515-9B8F-307E92422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sz="1000" dirty="0">
                <a:solidFill>
                  <a:schemeClr val="bg1"/>
                </a:solidFill>
              </a:rPr>
              <a:t>File created on: 7/17/19 4:02:11 PM EDT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By Dan Abernathy</a:t>
            </a:r>
            <a:endParaRPr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9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3531A-95B8-7D41-80FE-89157275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40218"/>
          <a:stretch/>
        </p:blipFill>
        <p:spPr>
          <a:xfrm>
            <a:off x="-2672768" y="-84856"/>
            <a:ext cx="17537537" cy="6972052"/>
          </a:xfrm>
          <a:prstGeom prst="rect">
            <a:avLst/>
          </a:pr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CF346BD0-C2A6-40C3-B656-DC83A1119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3773" y="1821289"/>
            <a:ext cx="12678770" cy="2387600"/>
          </a:xfrm>
        </p:spPr>
        <p:txBody>
          <a:bodyPr>
            <a:normAutofit/>
          </a:bodyPr>
          <a:lstStyle/>
          <a:p>
            <a:r>
              <a:rPr sz="4400" dirty="0">
                <a:solidFill>
                  <a:schemeClr val="bg1"/>
                </a:solidFill>
              </a:rPr>
              <a:t>MOST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POP</a:t>
            </a:r>
            <a:r>
              <a:rPr lang="en-US" sz="4400" dirty="0">
                <a:solidFill>
                  <a:schemeClr val="bg1"/>
                </a:solidFill>
              </a:rPr>
              <a:t>ULAR </a:t>
            </a:r>
            <a:r>
              <a:rPr sz="4400" dirty="0">
                <a:solidFill>
                  <a:schemeClr val="bg1"/>
                </a:solidFill>
              </a:rPr>
              <a:t>STATIONS</a:t>
            </a:r>
            <a:r>
              <a:rPr lang="en-US" sz="4400" dirty="0">
                <a:solidFill>
                  <a:schemeClr val="bg1"/>
                </a:solidFill>
              </a:rPr>
              <a:t> D</a:t>
            </a:r>
            <a:r>
              <a:rPr sz="4400" dirty="0">
                <a:solidFill>
                  <a:schemeClr val="bg1"/>
                </a:solidFill>
              </a:rPr>
              <a:t>ASHBOARD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CE2ECC5C-C8BD-4A44-87DC-347E38C1F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714375"/>
            <a:ext cx="9324975" cy="542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14D0A-2725-824A-A863-17F6EE9C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24" y="6322393"/>
            <a:ext cx="1179542" cy="3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9824E3F9-3C1B-4899-A5DB-688146068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7" y="23812"/>
            <a:ext cx="6143625" cy="6810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4D604-89A3-DB4C-BC3F-CE2CE330A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24" y="6322393"/>
            <a:ext cx="1179542" cy="3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4AC6E297-279E-44C3-BFE2-97FC4D24F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62" y="104775"/>
            <a:ext cx="7229475" cy="664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880477-E4AF-534E-80FC-F5AA5217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24" y="6322393"/>
            <a:ext cx="1179542" cy="3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DB5A7B00-7673-4D79-80C3-76BB20864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04775"/>
            <a:ext cx="9639300" cy="664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9816F-E049-A940-9B76-5C0DB595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24" y="6322393"/>
            <a:ext cx="1179542" cy="3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814752B1-F9D5-4AF2-8B24-FDC99F1B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76" y="0"/>
            <a:ext cx="85725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91146-1E70-8C43-904C-D4B87F9A933B}"/>
              </a:ext>
            </a:extLst>
          </p:cNvPr>
          <p:cNvSpPr/>
          <p:nvPr/>
        </p:nvSpPr>
        <p:spPr>
          <a:xfrm>
            <a:off x="9101500" y="393504"/>
            <a:ext cx="2662989" cy="5146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CONCLUSIONS:</a:t>
            </a:r>
          </a:p>
          <a:p>
            <a:pPr>
              <a:lnSpc>
                <a:spcPct val="150000"/>
              </a:lnSpc>
            </a:pPr>
            <a:r>
              <a:rPr lang="en-US" sz="1000" dirty="0"/>
              <a:t>The 300’s through 500’s Identified station numbers are most popular locations most likely because they are on the island of Manhattan and are in proximity to tourist attractions</a:t>
            </a:r>
          </a:p>
          <a:p>
            <a:pPr>
              <a:lnSpc>
                <a:spcPct val="150000"/>
              </a:lnSpc>
            </a:pPr>
            <a:endParaRPr lang="en-US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dirty="0"/>
              <a:t>Below south of Central Park and above the financial district of Manhattan are the most frequented stations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dirty="0"/>
              <a:t>In immediate proximity to the most desirable locations to either shop, tour, eat, and play, seek entertainment, bars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dirty="0"/>
              <a:t>Concentration of most popular stations in Chelsea, SOHO, and the popular bars/restaurants just south of SOHO is where the popular stations appear to fan out and decentralize away from 5th avenue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000" dirty="0"/>
              <a:t>Appears that the popularity of Citi bike usage is 10x higher in the bottom/middle of the island of Manhattan than the northern tip of the same island Popularity of stations falls as one leaves the island of Manhattan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6FCBA-E15E-F84F-81F3-F74D8FD7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24" y="6322393"/>
            <a:ext cx="1179542" cy="3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B0A161-0611-A74B-97F5-60A1872CDD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22357" y="-405835"/>
            <a:ext cx="16334148" cy="7295919"/>
          </a:xfrm>
          <a:prstGeom prst="rect">
            <a:avLst/>
          </a:prstGeom>
        </p:spPr>
      </p:pic>
      <p:sp>
        <p:nvSpPr>
          <p:cNvPr id="8" name="slide1">
            <a:extLst>
              <a:ext uri="{FF2B5EF4-FFF2-40B4-BE49-F238E27FC236}">
                <a16:creationId xmlns:a16="http://schemas.microsoft.com/office/drawing/2014/main" id="{E513241A-339E-7148-8C31-CB0398274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3773" y="1821289"/>
            <a:ext cx="12678770" cy="23876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GENDER PREFERENCE D</a:t>
            </a:r>
            <a:r>
              <a:rPr sz="4400" dirty="0">
                <a:solidFill>
                  <a:schemeClr val="bg1"/>
                </a:solidFill>
              </a:rPr>
              <a:t>ASHBOARD</a:t>
            </a:r>
          </a:p>
        </p:txBody>
      </p:sp>
    </p:spTree>
    <p:extLst>
      <p:ext uri="{BB962C8B-B14F-4D97-AF65-F5344CB8AC3E}">
        <p14:creationId xmlns:p14="http://schemas.microsoft.com/office/powerpoint/2010/main" val="11124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40584AD4-F62F-4F0F-86FB-EE1EEEE21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957"/>
            <a:ext cx="12192000" cy="6422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5268F9-AAED-7E47-998A-C7911176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24" y="6322393"/>
            <a:ext cx="1179542" cy="3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9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224</Words>
  <Application>Microsoft Macintosh PowerPoint</Application>
  <PresentationFormat>Widescreen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Dan Abernathy  Citibike Station Overview</vt:lpstr>
      <vt:lpstr>MOST POPULAR STATIONS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GENDER PREFERENCE DASHBOARD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 Abernathy  Citi bike Overview</dc:title>
  <dc:creator>Daniel Abernathy</dc:creator>
  <cp:lastModifiedBy>Daniel Abernathy</cp:lastModifiedBy>
  <cp:revision>3</cp:revision>
  <dcterms:created xsi:type="dcterms:W3CDTF">2019-07-17T20:21:01Z</dcterms:created>
  <dcterms:modified xsi:type="dcterms:W3CDTF">2019-07-17T20:27:36Z</dcterms:modified>
</cp:coreProperties>
</file>